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Fachbereich Finanzen der Hochschule des Bundes (Münster)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0A3C8-D05D-4C23-A54F-DA596DE6E33D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35BF-702D-4ED2-9BB1-951FB0CAE9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055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Fachbereich Finanzen der Hochschule des Bundes (Münster)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2A97-0308-498C-B417-E9E41189A0F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F841D-E967-4F25-8DCB-5B575B6C52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9455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83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7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41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42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0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4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57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27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5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9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3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17A6-AD00-4B7A-A513-9610D8BC9E8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2A4F-DD5B-467F-9E20-29DDB5D80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7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3595" y="0"/>
            <a:ext cx="8789388" cy="75583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de-DE" sz="1800" b="1" dirty="0"/>
              <a:t>Fachbereichsleitung</a:t>
            </a:r>
            <a:br>
              <a:rPr lang="de-DE" dirty="0"/>
            </a:br>
            <a:r>
              <a:rPr lang="de-DE" sz="1600" b="1" dirty="0"/>
              <a:t>Dekanin</a:t>
            </a:r>
            <a:r>
              <a:rPr lang="de-DE" sz="1600" dirty="0"/>
              <a:t>: </a:t>
            </a:r>
            <a:r>
              <a:rPr lang="de-DE" sz="1600" dirty="0" err="1"/>
              <a:t>ADin</a:t>
            </a:r>
            <a:r>
              <a:rPr lang="de-DE" sz="1600" dirty="0"/>
              <a:t> Dr. Annette Wöhner</a:t>
            </a:r>
            <a:br>
              <a:rPr lang="de-DE" sz="1600" dirty="0"/>
            </a:br>
            <a:r>
              <a:rPr lang="de-DE" sz="1600" b="1" dirty="0"/>
              <a:t>Prodekan/in</a:t>
            </a:r>
            <a:r>
              <a:rPr lang="de-DE" sz="1600" dirty="0"/>
              <a:t>: RD Dominik Köhler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8930" y="980728"/>
            <a:ext cx="2808312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 fontScale="55000" lnSpcReduction="20000"/>
          </a:bodyPr>
          <a:lstStyle/>
          <a:p>
            <a:r>
              <a:rPr lang="de-DE" sz="2700" b="1" dirty="0">
                <a:solidFill>
                  <a:schemeClr val="tx1"/>
                </a:solidFill>
              </a:rPr>
              <a:t>Fachabteilung 1 </a:t>
            </a:r>
            <a:r>
              <a:rPr lang="de-DE" sz="1800" b="1" baseline="30000" dirty="0">
                <a:solidFill>
                  <a:schemeClr val="tx1"/>
                </a:solidFill>
              </a:rPr>
              <a:t>1</a:t>
            </a:r>
            <a:br>
              <a:rPr lang="de-DE" sz="2700" b="1" dirty="0">
                <a:solidFill>
                  <a:schemeClr val="tx1"/>
                </a:solidFill>
              </a:rPr>
            </a:br>
            <a:r>
              <a:rPr lang="de-DE" sz="2700" b="1" dirty="0">
                <a:solidFill>
                  <a:schemeClr val="tx1"/>
                </a:solidFill>
              </a:rPr>
              <a:t>- Grundstudium Zoll -</a:t>
            </a:r>
            <a:br>
              <a:rPr lang="de-DE" sz="2700" b="1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Prof. Dr. Benjamin Küchenhoff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3203324" y="980728"/>
            <a:ext cx="280883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>
                <a:solidFill>
                  <a:schemeClr val="tx1"/>
                </a:solidFill>
              </a:rPr>
              <a:t>Fachabteilung 2 </a:t>
            </a:r>
            <a:r>
              <a:rPr lang="de-DE" sz="2100" b="1" baseline="30000" dirty="0">
                <a:solidFill>
                  <a:schemeClr val="tx1"/>
                </a:solidFill>
              </a:rPr>
              <a:t>1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b="1" dirty="0">
                <a:solidFill>
                  <a:schemeClr val="tx1"/>
                </a:solidFill>
              </a:rPr>
              <a:t>- Hauptstudium Zoll -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sz="2700" dirty="0">
                <a:solidFill>
                  <a:schemeClr val="tx1"/>
                </a:solidFill>
              </a:rPr>
              <a:t>Prof. Dr. Malte Peters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6156176" y="980728"/>
            <a:ext cx="280831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b="1" dirty="0">
                <a:solidFill>
                  <a:schemeClr val="tx1"/>
                </a:solidFill>
              </a:rPr>
              <a:t>Fachabteilung 3 </a:t>
            </a:r>
            <a:r>
              <a:rPr lang="de-DE" sz="1100" b="1" baseline="30000" dirty="0">
                <a:solidFill>
                  <a:schemeClr val="tx1"/>
                </a:solidFill>
              </a:rPr>
              <a:t>2</a:t>
            </a:r>
            <a:br>
              <a:rPr lang="de-DE" sz="1500" b="1" dirty="0">
                <a:solidFill>
                  <a:schemeClr val="tx1"/>
                </a:solidFill>
              </a:rPr>
            </a:br>
            <a:r>
              <a:rPr lang="de-DE" sz="1500" b="1" dirty="0">
                <a:solidFill>
                  <a:schemeClr val="tx1"/>
                </a:solidFill>
              </a:rPr>
              <a:t>- Hauptstudium VIT -</a:t>
            </a:r>
            <a:br>
              <a:rPr lang="de-DE" sz="1500" b="1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LRD Richard Stüwe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183595" y="1700808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11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Staatsrechtliche und politische Grundlagen des Verwaltungshandelns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N.N.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RD Dr. Dirk Jansen</a:t>
            </a: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8930" y="2531944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200" b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Studienbereich 12</a:t>
            </a:r>
            <a:br>
              <a:rPr lang="de-DE" dirty="0"/>
            </a:br>
            <a:r>
              <a:rPr lang="de-DE" sz="1100" b="0" dirty="0"/>
              <a:t>- Rechtliche Grundlagen des Verwaltungshandelns -</a:t>
            </a:r>
            <a:br>
              <a:rPr lang="de-DE" sz="1100" b="0" dirty="0"/>
            </a:br>
            <a:r>
              <a:rPr lang="de-DE" sz="1100" b="0" dirty="0"/>
              <a:t>Leitung: Prof. Dr. Kai-Uwe Kock</a:t>
            </a:r>
            <a:br>
              <a:rPr lang="de-DE" sz="1100" b="0" dirty="0"/>
            </a:br>
            <a:r>
              <a:rPr lang="de-DE" sz="1100" b="0" dirty="0"/>
              <a:t>Stellvertretung: RD Dominik Köhler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175100" y="3369822"/>
            <a:ext cx="2816807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13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Wirtschaftswissenschaftliche Grundlagen des Verwaltungshandelns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RD Axel Baumann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Prof. Dr. Katrin </a:t>
            </a:r>
            <a:r>
              <a:rPr lang="de-DE" sz="1100" dirty="0" err="1">
                <a:solidFill>
                  <a:schemeClr val="tx1"/>
                </a:solidFill>
              </a:rPr>
              <a:t>Wermeling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83595" y="5037903"/>
            <a:ext cx="2808312" cy="936104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15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Sozialwissenschaftliche Grundlagen des Verwaltungshandelns und Managementlehre</a:t>
            </a:r>
            <a:r>
              <a:rPr lang="de-DE" sz="1200" dirty="0">
                <a:solidFill>
                  <a:schemeClr val="tx1"/>
                </a:solidFill>
              </a:rPr>
              <a:t>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N.N.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Prof. Dr. Stefanie Saremba</a:t>
            </a: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175101" y="4199057"/>
            <a:ext cx="2816806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14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Europarecht und laufbahntypische Bereiche der Aufgabenerfüllung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Prof. Dr. Benjamin Küchenhoff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RD Christoph Franz Schulte</a:t>
            </a:r>
          </a:p>
        </p:txBody>
      </p:sp>
      <p:sp>
        <p:nvSpPr>
          <p:cNvPr id="12" name="Untertitel 2"/>
          <p:cNvSpPr txBox="1">
            <a:spLocks/>
          </p:cNvSpPr>
          <p:nvPr/>
        </p:nvSpPr>
        <p:spPr>
          <a:xfrm>
            <a:off x="175100" y="5960529"/>
            <a:ext cx="2816808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16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Informationstechnik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N.N.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Prof. Dr. Kristina </a:t>
            </a:r>
            <a:r>
              <a:rPr lang="de-DE" sz="1100" dirty="0" err="1">
                <a:solidFill>
                  <a:schemeClr val="tx1"/>
                </a:solidFill>
              </a:rPr>
              <a:t>Kanz</a:t>
            </a:r>
            <a:r>
              <a:rPr lang="de-DE" sz="1100" dirty="0">
                <a:solidFill>
                  <a:schemeClr val="tx1"/>
                </a:solidFill>
              </a:rPr>
              <a:t> (</a:t>
            </a:r>
            <a:r>
              <a:rPr lang="de-DE" sz="1100">
                <a:solidFill>
                  <a:schemeClr val="tx1"/>
                </a:solidFill>
              </a:rPr>
              <a:t>i.V.)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3" name="Untertitel 2"/>
          <p:cNvSpPr txBox="1">
            <a:spLocks/>
          </p:cNvSpPr>
          <p:nvPr/>
        </p:nvSpPr>
        <p:spPr>
          <a:xfrm>
            <a:off x="3203848" y="1711352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21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Allgemeines Steuerrecht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N.N.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RD Ludger Grote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6156176" y="1711351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31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- Praktische Informatik -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Prof. Dr. Jörg </a:t>
            </a:r>
            <a:r>
              <a:rPr lang="de-DE" sz="1200" dirty="0" err="1">
                <a:solidFill>
                  <a:schemeClr val="tx1"/>
                </a:solidFill>
              </a:rPr>
              <a:t>Schmittwilken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Untertitel 2"/>
          <p:cNvSpPr txBox="1">
            <a:spLocks/>
          </p:cNvSpPr>
          <p:nvPr/>
        </p:nvSpPr>
        <p:spPr>
          <a:xfrm>
            <a:off x="3203324" y="2535198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22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Allgemeines Zollrecht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Prof. Dr. Sandra Rinnert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</a:t>
            </a:r>
            <a:r>
              <a:rPr lang="de-DE" sz="1100">
                <a:solidFill>
                  <a:schemeClr val="tx1"/>
                </a:solidFill>
              </a:rPr>
              <a:t>: N.N.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" name="Untertitel 2"/>
          <p:cNvSpPr txBox="1">
            <a:spLocks/>
          </p:cNvSpPr>
          <p:nvPr/>
        </p:nvSpPr>
        <p:spPr>
          <a:xfrm>
            <a:off x="3203324" y="3369822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23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Besonderes Zollrecht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Prof. Dr. Knut Ruschmeier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</a:t>
            </a:r>
            <a:r>
              <a:rPr lang="de-DE" sz="1100" dirty="0" err="1">
                <a:solidFill>
                  <a:schemeClr val="tx1"/>
                </a:solidFill>
              </a:rPr>
              <a:t>RDin</a:t>
            </a:r>
            <a:r>
              <a:rPr lang="de-DE" sz="1100" dirty="0">
                <a:solidFill>
                  <a:schemeClr val="tx1"/>
                </a:solidFill>
              </a:rPr>
              <a:t> Annegret Schmitz</a:t>
            </a:r>
          </a:p>
        </p:txBody>
      </p:sp>
      <p:sp>
        <p:nvSpPr>
          <p:cNvPr id="17" name="Untertitel 2"/>
          <p:cNvSpPr txBox="1">
            <a:spLocks/>
          </p:cNvSpPr>
          <p:nvPr/>
        </p:nvSpPr>
        <p:spPr>
          <a:xfrm>
            <a:off x="3203848" y="4199056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24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Recht der sozialen Sicherung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RD Dominik Köhler (i.V.)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N.N.</a:t>
            </a:r>
          </a:p>
        </p:txBody>
      </p:sp>
      <p:sp>
        <p:nvSpPr>
          <p:cNvPr id="18" name="Untertitel 2"/>
          <p:cNvSpPr txBox="1">
            <a:spLocks/>
          </p:cNvSpPr>
          <p:nvPr/>
        </p:nvSpPr>
        <p:spPr>
          <a:xfrm>
            <a:off x="3203324" y="5031867"/>
            <a:ext cx="2808312" cy="92866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25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Verbrauchsteuerrecht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N.N.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</a:t>
            </a:r>
            <a:r>
              <a:rPr lang="de-DE" sz="1100" dirty="0" err="1">
                <a:solidFill>
                  <a:schemeClr val="tx1"/>
                </a:solidFill>
              </a:rPr>
              <a:t>RDin</a:t>
            </a:r>
            <a:r>
              <a:rPr lang="de-DE" sz="1100" dirty="0">
                <a:solidFill>
                  <a:schemeClr val="tx1"/>
                </a:solidFill>
              </a:rPr>
              <a:t> Andrea Middendorp</a:t>
            </a:r>
          </a:p>
        </p:txBody>
      </p:sp>
      <p:sp>
        <p:nvSpPr>
          <p:cNvPr id="19" name="Untertitel 2"/>
          <p:cNvSpPr txBox="1">
            <a:spLocks/>
          </p:cNvSpPr>
          <p:nvPr/>
        </p:nvSpPr>
        <p:spPr>
          <a:xfrm>
            <a:off x="3203848" y="5964396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26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- Betriebswirtschaftslehre -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Leitung: Prof. Dr. Malte Peters</a:t>
            </a:r>
          </a:p>
          <a:p>
            <a:r>
              <a:rPr lang="de-DE" sz="1100" dirty="0">
                <a:solidFill>
                  <a:schemeClr val="tx1"/>
                </a:solidFill>
              </a:rPr>
              <a:t>Stellvertretung: Prof. Dr. Christina </a:t>
            </a:r>
            <a:r>
              <a:rPr lang="de-DE" sz="1100" dirty="0" err="1">
                <a:solidFill>
                  <a:schemeClr val="tx1"/>
                </a:solidFill>
              </a:rPr>
              <a:t>Rossinelli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0" name="Untertitel 2"/>
          <p:cNvSpPr txBox="1">
            <a:spLocks/>
          </p:cNvSpPr>
          <p:nvPr/>
        </p:nvSpPr>
        <p:spPr>
          <a:xfrm>
            <a:off x="6156176" y="2540587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32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- Angewandte und technische Informatik -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Prof. Dr. Ulrich Lohmann</a:t>
            </a:r>
          </a:p>
        </p:txBody>
      </p:sp>
      <p:sp>
        <p:nvSpPr>
          <p:cNvPr id="21" name="Untertitel 2"/>
          <p:cNvSpPr txBox="1">
            <a:spLocks/>
          </p:cNvSpPr>
          <p:nvPr/>
        </p:nvSpPr>
        <p:spPr>
          <a:xfrm>
            <a:off x="6156176" y="3369822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33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- Verwaltungsmanagement -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Prof. Dr. Sascha Austrup</a:t>
            </a:r>
          </a:p>
        </p:txBody>
      </p:sp>
      <p:sp>
        <p:nvSpPr>
          <p:cNvPr id="22" name="Untertitel 2"/>
          <p:cNvSpPr txBox="1">
            <a:spLocks/>
          </p:cNvSpPr>
          <p:nvPr/>
        </p:nvSpPr>
        <p:spPr>
          <a:xfrm>
            <a:off x="6156176" y="4202632"/>
            <a:ext cx="2808312" cy="82923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solidFill>
                  <a:schemeClr val="tx1"/>
                </a:solidFill>
              </a:rPr>
              <a:t>Studienbereich 34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- Allgemeine Verwaltungslehre -</a:t>
            </a:r>
            <a:br>
              <a:rPr lang="de-DE" sz="1200" dirty="0">
                <a:solidFill>
                  <a:schemeClr val="tx1"/>
                </a:solidFill>
              </a:rPr>
            </a:br>
            <a:r>
              <a:rPr lang="de-DE" sz="1200" dirty="0">
                <a:solidFill>
                  <a:schemeClr val="tx1"/>
                </a:solidFill>
              </a:rPr>
              <a:t>LRD Richard Stüwe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288106" y="5923834"/>
            <a:ext cx="2592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Fußnoten:</a:t>
            </a:r>
          </a:p>
          <a:p>
            <a:r>
              <a:rPr lang="de-DE" sz="1000" baseline="30000" dirty="0"/>
              <a:t>1</a:t>
            </a:r>
            <a:r>
              <a:rPr lang="de-DE" sz="1000" dirty="0"/>
              <a:t> Diplomstudiengang für den gehobenen nichttechnischen Zolldienst</a:t>
            </a:r>
          </a:p>
          <a:p>
            <a:r>
              <a:rPr lang="de-DE" sz="1000" baseline="30000" dirty="0"/>
              <a:t>2</a:t>
            </a:r>
            <a:r>
              <a:rPr lang="de-DE" sz="1000" dirty="0"/>
              <a:t> Diplomstudiengang für den gehobenen nichttechnischen Verwaltungsinformatikdienst</a:t>
            </a:r>
          </a:p>
        </p:txBody>
      </p:sp>
      <p:cxnSp>
        <p:nvCxnSpPr>
          <p:cNvPr id="27" name="Gerade Verbindung 26"/>
          <p:cNvCxnSpPr>
            <a:stCxn id="2" idx="2"/>
            <a:endCxn id="2" idx="2"/>
          </p:cNvCxnSpPr>
          <p:nvPr/>
        </p:nvCxnSpPr>
        <p:spPr>
          <a:xfrm>
            <a:off x="4578289" y="7558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Gerade Verbindung 1029"/>
          <p:cNvCxnSpPr/>
          <p:nvPr/>
        </p:nvCxnSpPr>
        <p:spPr>
          <a:xfrm flipH="1">
            <a:off x="1331640" y="872716"/>
            <a:ext cx="316835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Gerade Verbindung 1031"/>
          <p:cNvCxnSpPr/>
          <p:nvPr/>
        </p:nvCxnSpPr>
        <p:spPr>
          <a:xfrm>
            <a:off x="1331640" y="872716"/>
            <a:ext cx="0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Gerade Verbindung 1033"/>
          <p:cNvCxnSpPr/>
          <p:nvPr/>
        </p:nvCxnSpPr>
        <p:spPr>
          <a:xfrm>
            <a:off x="4499992" y="872716"/>
            <a:ext cx="32403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Gerade Verbindung 1035"/>
          <p:cNvCxnSpPr/>
          <p:nvPr/>
        </p:nvCxnSpPr>
        <p:spPr>
          <a:xfrm>
            <a:off x="7584250" y="8727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Gerade Verbindung 1037"/>
          <p:cNvCxnSpPr/>
          <p:nvPr/>
        </p:nvCxnSpPr>
        <p:spPr>
          <a:xfrm>
            <a:off x="7727395" y="872716"/>
            <a:ext cx="0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Gerade Verbindung 1048"/>
          <p:cNvCxnSpPr/>
          <p:nvPr/>
        </p:nvCxnSpPr>
        <p:spPr>
          <a:xfrm>
            <a:off x="4578289" y="760267"/>
            <a:ext cx="0" cy="2248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9269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Bildschirmpräsentation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Fachbereichsleitung Dekanin: ADin Dr. Annette Wöhner Prodekan/in: RD Dominik Köhler</vt:lpstr>
    </vt:vector>
  </TitlesOfParts>
  <Company>ZIVIT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Fachbereichsleitung Dekan: AD Dr. Rüdiger Nolte Prodekanin: LRDin Dr. Annette Wöhner</dc:title>
  <dc:creator>Anja Fischer</dc:creator>
  <cp:lastModifiedBy>Fischer, Anja (GZD - DIX - DO Münster Gescherweg)</cp:lastModifiedBy>
  <cp:revision>29</cp:revision>
  <cp:lastPrinted>2022-09-05T08:34:06Z</cp:lastPrinted>
  <dcterms:created xsi:type="dcterms:W3CDTF">2018-10-24T13:08:12Z</dcterms:created>
  <dcterms:modified xsi:type="dcterms:W3CDTF">2024-05-14T14:10:56Z</dcterms:modified>
</cp:coreProperties>
</file>